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9" r:id="rId4"/>
    <p:sldId id="270" r:id="rId5"/>
    <p:sldId id="271" r:id="rId6"/>
    <p:sldId id="272" r:id="rId7"/>
    <p:sldId id="273" r:id="rId8"/>
    <p:sldId id="298" r:id="rId9"/>
    <p:sldId id="299" r:id="rId10"/>
    <p:sldId id="300" r:id="rId11"/>
    <p:sldId id="301" r:id="rId12"/>
    <p:sldId id="302" r:id="rId13"/>
    <p:sldId id="29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6CFBE68B-1723-4DE8-83ED-204BCA2DA281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2961D685-0A23-4C87-88B2-B910D710E50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z="5400" dirty="0" smtClean="0"/>
              <a:t>Разглеждане на жалби от</a:t>
            </a:r>
            <a:r>
              <a:rPr lang="bg-BG" sz="5400" dirty="0" smtClean="0"/>
              <a:t> потребителски центрове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bg-BG" dirty="0" smtClean="0"/>
              <a:t>Обучение за прилагане на ръководството и решаване на спорове, 25.10.201</a:t>
            </a:r>
            <a:r>
              <a:rPr lang="en-US" dirty="0" smtClean="0"/>
              <a:t>3,</a:t>
            </a:r>
            <a:r>
              <a:rPr lang="bg-BG" dirty="0" smtClean="0"/>
              <a:t> ниш, сърбия</a:t>
            </a:r>
          </a:p>
        </p:txBody>
      </p:sp>
    </p:spTree>
    <p:extLst>
      <p:ext uri="{BB962C8B-B14F-4D97-AF65-F5344CB8AC3E}">
        <p14:creationId xmlns:p14="http://schemas.microsoft.com/office/powerpoint/2010/main" val="792004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781800" cy="1371600"/>
          </a:xfrm>
        </p:spPr>
        <p:txBody>
          <a:bodyPr>
            <a:noAutofit/>
          </a:bodyPr>
          <a:lstStyle/>
          <a:p>
            <a:r>
              <a:rPr lang="bg-BG" sz="3200" dirty="0" smtClean="0"/>
              <a:t>Разглеждане на случая от търговския център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bg-BG" sz="2400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2400" b="0" dirty="0" smtClean="0"/>
              <a:t>Изпращане на писмо до търговеца</a:t>
            </a:r>
            <a:endParaRPr lang="bg-BG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bg-BG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2400" b="0" dirty="0" smtClean="0"/>
              <a:t>При получаване на нова информация, тя се споделя с центъра на потребителя</a:t>
            </a:r>
            <a:endParaRPr lang="bg-BG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bg-BG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2400" b="0" dirty="0" smtClean="0"/>
              <a:t>Кореспонденция между центровете по мейл</a:t>
            </a:r>
            <a:endParaRPr 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19577878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638800" cy="1371600"/>
          </a:xfrm>
        </p:spPr>
        <p:txBody>
          <a:bodyPr>
            <a:noAutofit/>
          </a:bodyPr>
          <a:lstStyle/>
          <a:p>
            <a:r>
              <a:rPr lang="bg-BG" sz="3200" dirty="0" smtClean="0"/>
              <a:t>Решаване на случаи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2400" b="0" dirty="0" smtClean="0"/>
              <a:t>Търговецът не може да се намери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bg-BG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2400" b="0" dirty="0" smtClean="0"/>
              <a:t>Търговецът не отговаря на писмата на центъра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bg-BG" sz="2400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2400" b="0" dirty="0" smtClean="0"/>
              <a:t>Получаване на отговор от търговеца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bg-BG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2400" b="0" dirty="0" smtClean="0"/>
              <a:t>Предаване на предложението на търговеца и искане за приемане или контрапредложение</a:t>
            </a:r>
            <a:endParaRPr lang="bg-BG" sz="2400" dirty="0" smtClean="0"/>
          </a:p>
        </p:txBody>
      </p:sp>
    </p:spTree>
    <p:extLst>
      <p:ext uri="{BB962C8B-B14F-4D97-AF65-F5344CB8AC3E}">
        <p14:creationId xmlns:p14="http://schemas.microsoft.com/office/powerpoint/2010/main" val="28506855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</p:spPr>
        <p:txBody>
          <a:bodyPr>
            <a:noAutofit/>
          </a:bodyPr>
          <a:lstStyle/>
          <a:p>
            <a:r>
              <a:rPr lang="bg-BG" sz="3200" dirty="0" smtClean="0"/>
              <a:t>закриване на случаи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2400" b="0" dirty="0" smtClean="0"/>
              <a:t>Постигане на споразумение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bg-BG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2400" b="0" dirty="0" smtClean="0"/>
              <a:t>Отказ на търговеца да съдейства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bg-BG" sz="2400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2400" b="0" dirty="0" smtClean="0"/>
              <a:t>Потребителят не проявява интерес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bg-BG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2400" b="0" dirty="0" smtClean="0"/>
              <a:t>Искането е неоснователно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bg-BG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2400" b="0" dirty="0" smtClean="0"/>
              <a:t>Препращане на друг орган</a:t>
            </a:r>
          </a:p>
        </p:txBody>
      </p:sp>
    </p:spTree>
    <p:extLst>
      <p:ext uri="{BB962C8B-B14F-4D97-AF65-F5344CB8AC3E}">
        <p14:creationId xmlns:p14="http://schemas.microsoft.com/office/powerpoint/2010/main" val="31222646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заключение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bg-BG" sz="2400" b="0" dirty="0" smtClean="0"/>
              <a:t>Обща информация</a:t>
            </a:r>
            <a:endParaRPr lang="en-US" sz="2400" b="0" dirty="0"/>
          </a:p>
          <a:p>
            <a:pPr marL="342900" indent="-342900">
              <a:buFont typeface="Arial" pitchFamily="34" charset="0"/>
              <a:buChar char="•"/>
            </a:pPr>
            <a:endParaRPr lang="en-US" sz="2400" b="0" dirty="0"/>
          </a:p>
          <a:p>
            <a:pPr marL="342900" indent="-342900">
              <a:buFont typeface="Arial" pitchFamily="34" charset="0"/>
              <a:buChar char="•"/>
            </a:pPr>
            <a:r>
              <a:rPr lang="bg-BG" sz="2400" b="0" dirty="0" smtClean="0"/>
              <a:t>Определения</a:t>
            </a:r>
            <a:endParaRPr lang="en-US" sz="2400" b="0" dirty="0"/>
          </a:p>
          <a:p>
            <a:pPr marL="342900" indent="-342900">
              <a:buFont typeface="Arial" pitchFamily="34" charset="0"/>
              <a:buChar char="•"/>
            </a:pPr>
            <a:endParaRPr lang="en-US" sz="2400" b="0" dirty="0"/>
          </a:p>
          <a:p>
            <a:pPr marL="342900" indent="-342900">
              <a:buFont typeface="Arial" pitchFamily="34" charset="0"/>
              <a:buChar char="•"/>
            </a:pPr>
            <a:r>
              <a:rPr lang="bg-BG" sz="2400" b="0" dirty="0" smtClean="0"/>
              <a:t>Въвеждане и споделяне на жалби</a:t>
            </a:r>
            <a:endParaRPr lang="en-US" sz="2400" b="0" dirty="0"/>
          </a:p>
          <a:p>
            <a:pPr marL="342900" indent="-342900">
              <a:buFont typeface="Arial" pitchFamily="34" charset="0"/>
              <a:buChar char="•"/>
            </a:pPr>
            <a:endParaRPr lang="en-US" sz="2400" b="0" dirty="0"/>
          </a:p>
          <a:p>
            <a:pPr marL="342900" indent="-342900">
              <a:buFont typeface="Arial" pitchFamily="34" charset="0"/>
              <a:buChar char="•"/>
            </a:pPr>
            <a:r>
              <a:rPr lang="bg-BG" sz="2400" b="0" dirty="0" smtClean="0"/>
              <a:t>Разглеждане и решаване на жалби</a:t>
            </a:r>
            <a:endParaRPr lang="en-US" sz="2400" b="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624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съдържание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bg-BG" b="0" dirty="0" smtClean="0"/>
              <a:t>Обща концепция</a:t>
            </a:r>
            <a:endParaRPr lang="en-US" b="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b="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bg-BG" b="0" dirty="0" smtClean="0"/>
              <a:t>Определения</a:t>
            </a:r>
            <a:endParaRPr lang="en-US" b="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b="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bg-BG" b="0" dirty="0" smtClean="0"/>
              <a:t>Въвеждане на случаи и споделяне</a:t>
            </a:r>
            <a:endParaRPr lang="en-US" b="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b="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bg-BG" b="0" dirty="0" smtClean="0"/>
              <a:t>Приемане на случая от партньорския център</a:t>
            </a:r>
            <a:endParaRPr lang="en-US" b="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b="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bg-BG" b="0" dirty="0" smtClean="0"/>
              <a:t>Разрешаване на случаите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14168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Обща концепция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743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Определения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b="0" dirty="0" smtClean="0"/>
              <a:t>Потребител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bg-BG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1800" b="0" dirty="0" smtClean="0"/>
              <a:t>Търговец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bg-BG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1800" b="0" dirty="0"/>
              <a:t>Т</a:t>
            </a:r>
            <a:r>
              <a:rPr lang="bg-BG" sz="1800" b="0" dirty="0" smtClean="0"/>
              <a:t>рансграничен център от страна на потребителя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bg-BG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1800" b="0" dirty="0" smtClean="0"/>
              <a:t>Трансграничен център от страна на търговеца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bg-BG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1800" b="0" dirty="0" smtClean="0"/>
              <a:t>Запитване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bg-BG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1800" b="0" dirty="0" smtClean="0"/>
              <a:t>Жалба</a:t>
            </a:r>
            <a:endParaRPr lang="bg-BG" sz="1800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bg-BG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2917371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Въвеждане на случаи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bg-BG" sz="1600" b="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bg-BG" sz="2400" b="0" dirty="0" smtClean="0"/>
              <a:t>Центровете </a:t>
            </a:r>
            <a:r>
              <a:rPr lang="bg-BG" sz="2400" b="0" dirty="0"/>
              <a:t>въвеждат всички </a:t>
            </a:r>
            <a:r>
              <a:rPr lang="bg-BG" sz="2400" b="0" dirty="0" smtClean="0"/>
              <a:t>контакти</a:t>
            </a:r>
            <a:endParaRPr lang="bg-BG" sz="2400" b="0" dirty="0"/>
          </a:p>
          <a:p>
            <a:pPr marL="285750" indent="-285750">
              <a:buFont typeface="Arial" pitchFamily="34" charset="0"/>
              <a:buChar char="•"/>
            </a:pPr>
            <a:endParaRPr lang="bg-BG" sz="2400" b="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bg-BG" sz="2400" b="0" dirty="0" smtClean="0"/>
              <a:t>Формуляр за оплакване</a:t>
            </a:r>
            <a:endParaRPr lang="bg-BG" sz="2400" b="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2400" b="0" dirty="0"/>
          </a:p>
          <a:p>
            <a:pPr marL="285750" indent="-285750">
              <a:buFont typeface="Arial" pitchFamily="34" charset="0"/>
              <a:buChar char="•"/>
            </a:pPr>
            <a:r>
              <a:rPr lang="bg-BG" sz="2400" b="0" dirty="0" smtClean="0"/>
              <a:t>Създаване на интернет адреси за оплакване</a:t>
            </a:r>
          </a:p>
          <a:p>
            <a:pPr marL="285750" indent="-285750">
              <a:buFont typeface="Arial" pitchFamily="34" charset="0"/>
              <a:buChar char="•"/>
            </a:pPr>
            <a:endParaRPr lang="bg-BG" sz="2400" b="0" dirty="0"/>
          </a:p>
          <a:p>
            <a:pPr marL="285750" indent="-285750">
              <a:buFont typeface="Arial" pitchFamily="34" charset="0"/>
              <a:buChar char="•"/>
            </a:pPr>
            <a:r>
              <a:rPr lang="bg-BG" sz="2400" b="0" dirty="0" smtClean="0"/>
              <a:t>Срок за разглеждане – 70 дни</a:t>
            </a:r>
            <a:endParaRPr lang="bg-BG" sz="2400" b="0" dirty="0" smtClean="0"/>
          </a:p>
          <a:p>
            <a:pPr marL="285750" indent="-285750">
              <a:buFont typeface="Arial" pitchFamily="34" charset="0"/>
              <a:buChar char="•"/>
            </a:pPr>
            <a:endParaRPr lang="bg-BG" sz="1600" b="0" dirty="0"/>
          </a:p>
          <a:p>
            <a:pPr marL="285750" indent="-285750">
              <a:buFont typeface="Arial" pitchFamily="34" charset="0"/>
              <a:buChar char="•"/>
            </a:pPr>
            <a:endParaRPr lang="bg-BG" sz="1600" b="0" dirty="0" smtClean="0"/>
          </a:p>
        </p:txBody>
      </p:sp>
    </p:spTree>
    <p:extLst>
      <p:ext uri="{BB962C8B-B14F-4D97-AF65-F5344CB8AC3E}">
        <p14:creationId xmlns:p14="http://schemas.microsoft.com/office/powerpoint/2010/main" val="3133277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Въвеждане на случаи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bg-BG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2400" b="0" dirty="0" smtClean="0"/>
              <a:t>Жалби по телефон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bg-BG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2400" b="0" dirty="0" smtClean="0"/>
              <a:t>Жалби по електронна поща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bg-BG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2400" b="0" dirty="0" smtClean="0"/>
              <a:t>Жалби на място в офисите</a:t>
            </a:r>
            <a:endParaRPr lang="bg-BG" sz="2400" b="0" dirty="0"/>
          </a:p>
          <a:p>
            <a:endParaRPr lang="en-US" b="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054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Срокове за въвеждане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2400" b="0" dirty="0" smtClean="0"/>
              <a:t>Срок за отговор от центъра до потребителя – 5 дни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bg-BG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2400" b="0" dirty="0" smtClean="0"/>
              <a:t>Изискване на допълнителни документи и информация от потребителя – 7 работни дни за потребителя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bg-BG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2400" b="0" dirty="0" smtClean="0"/>
              <a:t>Напомнителни писма до потребителя – нови 7 работни дни за потребителя</a:t>
            </a:r>
            <a:endParaRPr 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1567035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Споделяне на случаи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bg-BG" sz="2400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2400" b="0" dirty="0" smtClean="0"/>
              <a:t>Предварителна оценка на случая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bg-BG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2400" b="0" dirty="0" smtClean="0"/>
              <a:t>Документи, подкрепящи искането на потребителя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bg-BG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2400" b="0" dirty="0" smtClean="0"/>
              <a:t>Описание на случая</a:t>
            </a:r>
            <a:endParaRPr 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28107273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781800" cy="1371600"/>
          </a:xfrm>
        </p:spPr>
        <p:txBody>
          <a:bodyPr>
            <a:noAutofit/>
          </a:bodyPr>
          <a:lstStyle/>
          <a:p>
            <a:r>
              <a:rPr lang="bg-BG" sz="3200" dirty="0" smtClean="0"/>
              <a:t>Приемане на случай от партньорския център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bg-BG" sz="2400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2400" b="0" dirty="0" smtClean="0"/>
              <a:t>Срок за приемане – </a:t>
            </a:r>
            <a:r>
              <a:rPr lang="bg-BG" sz="2400" dirty="0" smtClean="0"/>
              <a:t>5 работни дни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bg-BG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2400" b="0" dirty="0" smtClean="0"/>
              <a:t>Бърз преглед и предварителна оценка – </a:t>
            </a:r>
            <a:r>
              <a:rPr lang="bg-BG" sz="2400" dirty="0" smtClean="0"/>
              <a:t>1 ден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bg-BG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2400" dirty="0" smtClean="0"/>
              <a:t>Отхвърляне на случаи </a:t>
            </a:r>
            <a:r>
              <a:rPr lang="bg-BG" sz="2400" b="0" dirty="0" smtClean="0"/>
              <a:t>– по изключение, когато търговецът не е регистриран на територията на центъра от страна на търговеца</a:t>
            </a:r>
            <a:endParaRPr 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40362264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306</TotalTime>
  <Words>288</Words>
  <Application>Microsoft Office PowerPoint</Application>
  <PresentationFormat>On-screen Show (4:3)</PresentationFormat>
  <Paragraphs>94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Essential</vt:lpstr>
      <vt:lpstr>Разглеждане на жалби от потребителски центрове</vt:lpstr>
      <vt:lpstr>съдържание</vt:lpstr>
      <vt:lpstr>Обща концепция</vt:lpstr>
      <vt:lpstr>Определения</vt:lpstr>
      <vt:lpstr>Въвеждане на случаи</vt:lpstr>
      <vt:lpstr>Въвеждане на случаи</vt:lpstr>
      <vt:lpstr>Срокове за въвеждане</vt:lpstr>
      <vt:lpstr>Споделяне на случаи</vt:lpstr>
      <vt:lpstr>Приемане на случай от партньорския център</vt:lpstr>
      <vt:lpstr>Разглеждане на случая от търговския център</vt:lpstr>
      <vt:lpstr>Решаване на случаи</vt:lpstr>
      <vt:lpstr>закриване на случаи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Европейският онлайн пазар</dc:title>
  <dc:creator>Violet</dc:creator>
  <cp:lastModifiedBy>Violet</cp:lastModifiedBy>
  <cp:revision>31</cp:revision>
  <dcterms:created xsi:type="dcterms:W3CDTF">2012-11-04T07:24:00Z</dcterms:created>
  <dcterms:modified xsi:type="dcterms:W3CDTF">2013-10-24T05:52:03Z</dcterms:modified>
</cp:coreProperties>
</file>