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z="5400" dirty="0" smtClean="0"/>
              <a:t>Трансгранични потребителски центрове. функции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Обучение за прилагане на ръководството и решаване на спорове, 25.10.201</a:t>
            </a:r>
            <a:r>
              <a:rPr lang="en-US" dirty="0" smtClean="0"/>
              <a:t>3</a:t>
            </a:r>
            <a:r>
              <a:rPr lang="en-US" dirty="0" smtClean="0"/>
              <a:t>,</a:t>
            </a:r>
            <a:r>
              <a:rPr lang="bg-BG" dirty="0" smtClean="0"/>
              <a:t> ниш, сърбия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920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Функции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Мрежа от центрове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Обхват на работа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Предоставяне на информация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 smtClean="0"/>
              <a:t>Product labeling and packaging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4168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функции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b="0" dirty="0" smtClean="0"/>
              <a:t>Помощ за потребителите</a:t>
            </a:r>
            <a:endParaRPr lang="en-US" b="0" dirty="0" smtClean="0"/>
          </a:p>
          <a:p>
            <a:endParaRPr lang="en-US" b="0" dirty="0"/>
          </a:p>
          <a:p>
            <a:r>
              <a:rPr lang="bg-BG" b="0" dirty="0" smtClean="0"/>
              <a:t>Предоставят съвети на потребителите за техните законови права</a:t>
            </a:r>
            <a:endParaRPr lang="en-US" b="0" dirty="0" smtClean="0"/>
          </a:p>
          <a:p>
            <a:endParaRPr lang="en-US" b="0" dirty="0"/>
          </a:p>
          <a:p>
            <a:r>
              <a:rPr lang="bg-BG" b="0" dirty="0" smtClean="0"/>
              <a:t>Оказват съдействие при решаване на конкретни жалби</a:t>
            </a:r>
          </a:p>
          <a:p>
            <a:endParaRPr lang="bg-BG" b="0" dirty="0"/>
          </a:p>
          <a:p>
            <a:r>
              <a:rPr lang="bg-BG" b="0" dirty="0" smtClean="0"/>
              <a:t>Услугите на центровете са безплатни за потребителите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74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Мрежа от центрове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b="0" dirty="0" smtClean="0"/>
              <a:t>6 центъра в две държави – Сърбия и България</a:t>
            </a:r>
            <a:endParaRPr lang="en-US" b="0" dirty="0" smtClean="0"/>
          </a:p>
          <a:p>
            <a:endParaRPr lang="en-US" b="0" dirty="0"/>
          </a:p>
          <a:p>
            <a:r>
              <a:rPr lang="bg-BG" sz="1800" b="0" dirty="0" smtClean="0"/>
              <a:t>В Сърбия - </a:t>
            </a:r>
            <a:r>
              <a:rPr lang="en-US" sz="1800" b="0" dirty="0"/>
              <a:t>Nis, </a:t>
            </a:r>
            <a:r>
              <a:rPr lang="en-US" sz="1800" b="0" dirty="0" err="1"/>
              <a:t>Leskovac</a:t>
            </a:r>
            <a:r>
              <a:rPr lang="en-US" sz="1800" b="0" dirty="0"/>
              <a:t> and </a:t>
            </a:r>
            <a:r>
              <a:rPr lang="en-US" sz="1800" b="0" dirty="0" err="1"/>
              <a:t>Pirot</a:t>
            </a:r>
            <a:endParaRPr lang="en-US" sz="1800" b="0" dirty="0"/>
          </a:p>
          <a:p>
            <a:endParaRPr lang="bg-BG" sz="1800" b="0" dirty="0" smtClean="0"/>
          </a:p>
          <a:p>
            <a:r>
              <a:rPr lang="bg-BG" sz="1800" b="0" dirty="0" smtClean="0"/>
              <a:t>В България – Видин, Кюстендил и София</a:t>
            </a:r>
          </a:p>
          <a:p>
            <a:endParaRPr lang="bg-BG" sz="1800" b="0" dirty="0"/>
          </a:p>
          <a:p>
            <a:r>
              <a:rPr lang="bg-BG" sz="1800" b="0" dirty="0" smtClean="0"/>
              <a:t>Потребителите могат да подават жалби на място в центровете</a:t>
            </a:r>
          </a:p>
          <a:p>
            <a:endParaRPr lang="bg-BG" sz="1800" b="0" dirty="0"/>
          </a:p>
          <a:p>
            <a:r>
              <a:rPr lang="bg-BG" sz="1800" b="0" dirty="0" smtClean="0"/>
              <a:t>Потребителите могат да подават жалби по интернет</a:t>
            </a:r>
            <a:r>
              <a:rPr lang="en-US" sz="1800" b="0" dirty="0" smtClean="0"/>
              <a:t> 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1737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Обхват на работа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Центровете съдействат на потребителите, ако: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 smtClean="0"/>
              <a:t>Потребителят живее в България и е закупил стоки или услуги от търговец, регистриран в Сърбия</a:t>
            </a:r>
            <a:r>
              <a:rPr lang="bg-BG" sz="1600" b="0" dirty="0"/>
              <a:t>.</a:t>
            </a:r>
            <a:endParaRPr lang="bg-BG" sz="1600" b="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b="0" dirty="0"/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/>
              <a:t>Потребителят живее в </a:t>
            </a:r>
            <a:r>
              <a:rPr lang="bg-BG" sz="1600" b="0" dirty="0" smtClean="0"/>
              <a:t>Сърбия и </a:t>
            </a:r>
            <a:r>
              <a:rPr lang="bg-BG" sz="1600" b="0" dirty="0"/>
              <a:t>е закупил стоки или услуги от търговец, регистриран </a:t>
            </a:r>
            <a:r>
              <a:rPr lang="bg-BG" sz="1600" b="0" dirty="0" smtClean="0"/>
              <a:t>в България.</a:t>
            </a:r>
          </a:p>
          <a:p>
            <a:pPr marL="285750" indent="-285750">
              <a:buFont typeface="Arial" pitchFamily="34" charset="0"/>
              <a:buChar char="•"/>
            </a:pPr>
            <a:endParaRPr lang="bg-BG" sz="1600" b="0" dirty="0"/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 smtClean="0"/>
              <a:t>Само спорове от трансграничен характер на двете държави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 smtClean="0"/>
              <a:t>Жалбата да е подадена от потребител – физическо лице</a:t>
            </a:r>
            <a:endParaRPr lang="bg-BG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 smtClean="0"/>
              <a:t>По повод потребление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g-BG" sz="1600" b="0" dirty="0" smtClean="0"/>
              <a:t>Срещу търговец</a:t>
            </a:r>
          </a:p>
          <a:p>
            <a:pPr marL="285750" indent="-285750">
              <a:buFont typeface="Arial" pitchFamily="34" charset="0"/>
              <a:buChar char="•"/>
            </a:pPr>
            <a:endParaRPr lang="bg-BG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133277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Обхват на работа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 се разглеждат:</a:t>
            </a:r>
          </a:p>
          <a:p>
            <a:endParaRPr lang="bg-BG" b="0" dirty="0" smtClean="0"/>
          </a:p>
          <a:p>
            <a:r>
              <a:rPr lang="bg-BG" b="0" dirty="0" smtClean="0"/>
              <a:t>Центровете не разглеждат национални случаи – потребителят и търговецът са от една и съща държава</a:t>
            </a:r>
          </a:p>
          <a:p>
            <a:endParaRPr lang="bg-BG" b="0" dirty="0"/>
          </a:p>
          <a:p>
            <a:r>
              <a:rPr lang="bg-BG" b="0" dirty="0" smtClean="0"/>
              <a:t>Жалбата е подадена от юридическо лице</a:t>
            </a:r>
          </a:p>
          <a:p>
            <a:endParaRPr lang="bg-BG" b="0" dirty="0"/>
          </a:p>
          <a:p>
            <a:r>
              <a:rPr lang="bg-BG" b="0" dirty="0" smtClean="0"/>
              <a:t>Жалбата е срещу държавен орган</a:t>
            </a:r>
          </a:p>
          <a:p>
            <a:endParaRPr lang="bg-BG" b="0" dirty="0"/>
          </a:p>
          <a:p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5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Предоставяне на информация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Интернет страница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Публикуване и разпространяване на печатни материали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Библиотека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Конкакти с медиите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Участие в събития и сътрудничество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3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заключение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Функции</a:t>
            </a: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Мрежа от центрове</a:t>
            </a: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Обхват на работа</a:t>
            </a: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Предоставяне на информация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24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269</TotalTime>
  <Words>236</Words>
  <Application>Microsoft Office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Трансгранични потребителски центрове. функции</vt:lpstr>
      <vt:lpstr>съдържание</vt:lpstr>
      <vt:lpstr>функции</vt:lpstr>
      <vt:lpstr>Мрежа от центрове</vt:lpstr>
      <vt:lpstr>Обхват на работа</vt:lpstr>
      <vt:lpstr>Обхват на работа</vt:lpstr>
      <vt:lpstr>Предоставяне на информация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Европейският онлайн пазар</dc:title>
  <dc:creator>Violet</dc:creator>
  <cp:lastModifiedBy>Violet</cp:lastModifiedBy>
  <cp:revision>27</cp:revision>
  <dcterms:created xsi:type="dcterms:W3CDTF">2012-11-04T07:24:00Z</dcterms:created>
  <dcterms:modified xsi:type="dcterms:W3CDTF">2013-10-24T05:13:38Z</dcterms:modified>
</cp:coreProperties>
</file>